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BakerSignet BT" panose="020B0502050309030A04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405F6C-22F0-AF4C-858C-CB67AFE31C72}" v="5" dt="2026-07-29T22:08:19.5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58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dy Braybrooke" userId="f146584d-85e5-40bc-95e0-91f9d8528764" providerId="ADAL" clId="{B089B798-505B-571A-BDC3-5A4B79D70A24}"/>
    <pc:docChg chg="undo redo custSel modSld">
      <pc:chgData name="Maddy Braybrooke" userId="f146584d-85e5-40bc-95e0-91f9d8528764" providerId="ADAL" clId="{B089B798-505B-571A-BDC3-5A4B79D70A24}" dt="2026-07-29T22:08:47.277" v="227" actId="1076"/>
      <pc:docMkLst>
        <pc:docMk/>
      </pc:docMkLst>
      <pc:sldChg chg="modSp mod">
        <pc:chgData name="Maddy Braybrooke" userId="f146584d-85e5-40bc-95e0-91f9d8528764" providerId="ADAL" clId="{B089B798-505B-571A-BDC3-5A4B79D70A24}" dt="2026-07-29T22:06:55.047" v="214" actId="1076"/>
        <pc:sldMkLst>
          <pc:docMk/>
          <pc:sldMk cId="0" sldId="256"/>
        </pc:sldMkLst>
        <pc:spChg chg="mod">
          <ac:chgData name="Maddy Braybrooke" userId="f146584d-85e5-40bc-95e0-91f9d8528764" providerId="ADAL" clId="{B089B798-505B-571A-BDC3-5A4B79D70A24}" dt="2026-07-29T22:06:55.047" v="214" actId="1076"/>
          <ac:spMkLst>
            <pc:docMk/>
            <pc:sldMk cId="0" sldId="256"/>
            <ac:spMk id="5" creationId="{00000000-0000-0000-0000-000000000000}"/>
          </ac:spMkLst>
        </pc:spChg>
      </pc:sldChg>
      <pc:sldChg chg="addSp delSp modSp mod">
        <pc:chgData name="Maddy Braybrooke" userId="f146584d-85e5-40bc-95e0-91f9d8528764" providerId="ADAL" clId="{B089B798-505B-571A-BDC3-5A4B79D70A24}" dt="2026-07-29T22:05:22.620" v="205" actId="1076"/>
        <pc:sldMkLst>
          <pc:docMk/>
          <pc:sldMk cId="0" sldId="257"/>
        </pc:sldMkLst>
        <pc:spChg chg="mod">
          <ac:chgData name="Maddy Braybrooke" userId="f146584d-85e5-40bc-95e0-91f9d8528764" providerId="ADAL" clId="{B089B798-505B-571A-BDC3-5A4B79D70A24}" dt="2026-07-29T21:56:42.082" v="94" actId="1076"/>
          <ac:spMkLst>
            <pc:docMk/>
            <pc:sldMk cId="0" sldId="257"/>
            <ac:spMk id="3" creationId="{00000000-0000-0000-0000-000000000000}"/>
          </ac:spMkLst>
        </pc:spChg>
        <pc:spChg chg="add del mod">
          <ac:chgData name="Maddy Braybrooke" userId="f146584d-85e5-40bc-95e0-91f9d8528764" providerId="ADAL" clId="{B089B798-505B-571A-BDC3-5A4B79D70A24}" dt="2026-07-29T21:59:58.659" v="112" actId="478"/>
          <ac:spMkLst>
            <pc:docMk/>
            <pc:sldMk cId="0" sldId="257"/>
            <ac:spMk id="5" creationId="{00000000-0000-0000-0000-000000000000}"/>
          </ac:spMkLst>
        </pc:spChg>
        <pc:spChg chg="add mod">
          <ac:chgData name="Maddy Braybrooke" userId="f146584d-85e5-40bc-95e0-91f9d8528764" providerId="ADAL" clId="{B089B798-505B-571A-BDC3-5A4B79D70A24}" dt="2026-07-29T21:56:41.181" v="93" actId="1076"/>
          <ac:spMkLst>
            <pc:docMk/>
            <pc:sldMk cId="0" sldId="257"/>
            <ac:spMk id="7" creationId="{D15A322D-A36E-89A0-3E23-F12829CF0BC5}"/>
          </ac:spMkLst>
        </pc:spChg>
        <pc:spChg chg="add del mod">
          <ac:chgData name="Maddy Braybrooke" userId="f146584d-85e5-40bc-95e0-91f9d8528764" providerId="ADAL" clId="{B089B798-505B-571A-BDC3-5A4B79D70A24}" dt="2026-07-29T22:05:09.025" v="203" actId="478"/>
          <ac:spMkLst>
            <pc:docMk/>
            <pc:sldMk cId="0" sldId="257"/>
            <ac:spMk id="8" creationId="{DFF37E03-B409-90BC-3B53-0602BAD063F4}"/>
          </ac:spMkLst>
        </pc:spChg>
        <pc:spChg chg="add mod">
          <ac:chgData name="Maddy Braybrooke" userId="f146584d-85e5-40bc-95e0-91f9d8528764" providerId="ADAL" clId="{B089B798-505B-571A-BDC3-5A4B79D70A24}" dt="2026-07-29T22:05:22.620" v="205" actId="1076"/>
          <ac:spMkLst>
            <pc:docMk/>
            <pc:sldMk cId="0" sldId="257"/>
            <ac:spMk id="9" creationId="{315B8240-FC01-97D2-A01C-AC51B8FD442E}"/>
          </ac:spMkLst>
        </pc:spChg>
        <pc:grpChg chg="mod">
          <ac:chgData name="Maddy Braybrooke" userId="f146584d-85e5-40bc-95e0-91f9d8528764" providerId="ADAL" clId="{B089B798-505B-571A-BDC3-5A4B79D70A24}" dt="2026-07-29T21:59:48.143" v="111" actId="1076"/>
          <ac:grpSpMkLst>
            <pc:docMk/>
            <pc:sldMk cId="0" sldId="257"/>
            <ac:grpSpMk id="2" creationId="{00000000-0000-0000-0000-000000000000}"/>
          </ac:grpSpMkLst>
        </pc:grpChg>
      </pc:sldChg>
      <pc:sldChg chg="modSp mod">
        <pc:chgData name="Maddy Braybrooke" userId="f146584d-85e5-40bc-95e0-91f9d8528764" providerId="ADAL" clId="{B089B798-505B-571A-BDC3-5A4B79D70A24}" dt="2026-07-29T22:04:46.457" v="202" actId="1076"/>
        <pc:sldMkLst>
          <pc:docMk/>
          <pc:sldMk cId="0" sldId="258"/>
        </pc:sldMkLst>
        <pc:spChg chg="mod">
          <ac:chgData name="Maddy Braybrooke" userId="f146584d-85e5-40bc-95e0-91f9d8528764" providerId="ADAL" clId="{B089B798-505B-571A-BDC3-5A4B79D70A24}" dt="2026-07-29T22:04:46.457" v="202" actId="1076"/>
          <ac:spMkLst>
            <pc:docMk/>
            <pc:sldMk cId="0" sldId="258"/>
            <ac:spMk id="5" creationId="{00000000-0000-0000-0000-000000000000}"/>
          </ac:spMkLst>
        </pc:spChg>
      </pc:sldChg>
      <pc:sldChg chg="addSp delSp modSp mod">
        <pc:chgData name="Maddy Braybrooke" userId="f146584d-85e5-40bc-95e0-91f9d8528764" providerId="ADAL" clId="{B089B798-505B-571A-BDC3-5A4B79D70A24}" dt="2026-07-29T22:08:47.277" v="227" actId="1076"/>
        <pc:sldMkLst>
          <pc:docMk/>
          <pc:sldMk cId="0" sldId="259"/>
        </pc:sldMkLst>
        <pc:spChg chg="mod">
          <ac:chgData name="Maddy Braybrooke" userId="f146584d-85e5-40bc-95e0-91f9d8528764" providerId="ADAL" clId="{B089B798-505B-571A-BDC3-5A4B79D70A24}" dt="2026-07-29T22:05:45.013" v="206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15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19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21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28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31" creationId="{00000000-0000-0000-0000-000000000000}"/>
          </ac:spMkLst>
        </pc:spChg>
        <pc:spChg chg="mod">
          <ac:chgData name="Maddy Braybrooke" userId="f146584d-85e5-40bc-95e0-91f9d8528764" providerId="ADAL" clId="{B089B798-505B-571A-BDC3-5A4B79D70A24}" dt="2026-07-29T22:06:21.721" v="213" actId="207"/>
          <ac:spMkLst>
            <pc:docMk/>
            <pc:sldMk cId="0" sldId="259"/>
            <ac:spMk id="33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23.907" v="216" actId="478"/>
          <ac:spMkLst>
            <pc:docMk/>
            <pc:sldMk cId="0" sldId="259"/>
            <ac:spMk id="38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38.649" v="221" actId="478"/>
          <ac:spMkLst>
            <pc:docMk/>
            <pc:sldMk cId="0" sldId="259"/>
            <ac:spMk id="39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40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45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46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47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60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63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64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5:48.131" v="207" actId="478"/>
          <ac:spMkLst>
            <pc:docMk/>
            <pc:sldMk cId="0" sldId="259"/>
            <ac:spMk id="65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25.531" v="217" actId="478"/>
          <ac:spMkLst>
            <pc:docMk/>
            <pc:sldMk cId="0" sldId="259"/>
            <ac:spMk id="82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87" creationId="{00000000-0000-0000-0000-000000000000}"/>
          </ac:spMkLst>
        </pc:spChg>
        <pc:spChg chg="del mod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0" creationId="{00000000-0000-0000-0000-000000000000}"/>
          </ac:spMkLst>
        </pc:spChg>
        <pc:spChg chg="del mod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1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2" creationId="{00000000-0000-0000-0000-000000000000}"/>
          </ac:spMkLst>
        </pc:spChg>
        <pc:spChg chg="del mod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3" creationId="{00000000-0000-0000-0000-000000000000}"/>
          </ac:spMkLst>
        </pc:spChg>
        <pc:spChg chg="del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4" creationId="{00000000-0000-0000-0000-000000000000}"/>
          </ac:spMkLst>
        </pc:spChg>
        <pc:spChg chg="del mod">
          <ac:chgData name="Maddy Braybrooke" userId="f146584d-85e5-40bc-95e0-91f9d8528764" providerId="ADAL" clId="{B089B798-505B-571A-BDC3-5A4B79D70A24}" dt="2026-07-29T22:07:28.116" v="218" actId="478"/>
          <ac:spMkLst>
            <pc:docMk/>
            <pc:sldMk cId="0" sldId="259"/>
            <ac:spMk id="95" creationId="{00000000-0000-0000-0000-000000000000}"/>
          </ac:spMkLst>
        </pc:spChg>
        <pc:spChg chg="add mod">
          <ac:chgData name="Maddy Braybrooke" userId="f146584d-85e5-40bc-95e0-91f9d8528764" providerId="ADAL" clId="{B089B798-505B-571A-BDC3-5A4B79D70A24}" dt="2026-07-29T22:08:25.869" v="223" actId="1076"/>
          <ac:spMkLst>
            <pc:docMk/>
            <pc:sldMk cId="0" sldId="259"/>
            <ac:spMk id="96" creationId="{48EBA5B9-C61C-7175-EA77-38AF54AA03FD}"/>
          </ac:spMkLst>
        </pc:spChg>
        <pc:grpChg chg="mod">
          <ac:chgData name="Maddy Braybrooke" userId="f146584d-85e5-40bc-95e0-91f9d8528764" providerId="ADAL" clId="{B089B798-505B-571A-BDC3-5A4B79D70A24}" dt="2026-07-29T22:07:34.250" v="220" actId="1076"/>
          <ac:grpSpMkLst>
            <pc:docMk/>
            <pc:sldMk cId="0" sldId="259"/>
            <ac:grpSpMk id="2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7:30.103" v="219" actId="478"/>
          <ac:grpSpMkLst>
            <pc:docMk/>
            <pc:sldMk cId="0" sldId="259"/>
            <ac:grpSpMk id="5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5:48.131" v="207" actId="478"/>
          <ac:grpSpMkLst>
            <pc:docMk/>
            <pc:sldMk cId="0" sldId="259"/>
            <ac:grpSpMk id="70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5:48.131" v="207" actId="478"/>
          <ac:grpSpMkLst>
            <pc:docMk/>
            <pc:sldMk cId="0" sldId="259"/>
            <ac:grpSpMk id="72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7:28.116" v="218" actId="478"/>
          <ac:grpSpMkLst>
            <pc:docMk/>
            <pc:sldMk cId="0" sldId="259"/>
            <ac:grpSpMk id="83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7:28.116" v="218" actId="478"/>
          <ac:grpSpMkLst>
            <pc:docMk/>
            <pc:sldMk cId="0" sldId="259"/>
            <ac:grpSpMk id="85" creationId="{00000000-0000-0000-0000-000000000000}"/>
          </ac:grpSpMkLst>
        </pc:grpChg>
        <pc:grpChg chg="del">
          <ac:chgData name="Maddy Braybrooke" userId="f146584d-85e5-40bc-95e0-91f9d8528764" providerId="ADAL" clId="{B089B798-505B-571A-BDC3-5A4B79D70A24}" dt="2026-07-29T22:07:28.116" v="218" actId="478"/>
          <ac:grpSpMkLst>
            <pc:docMk/>
            <pc:sldMk cId="0" sldId="259"/>
            <ac:grpSpMk id="88" creationId="{00000000-0000-0000-0000-000000000000}"/>
          </ac:grpSpMkLst>
        </pc:grpChg>
        <pc:picChg chg="add mod">
          <ac:chgData name="Maddy Braybrooke" userId="f146584d-85e5-40bc-95e0-91f9d8528764" providerId="ADAL" clId="{B089B798-505B-571A-BDC3-5A4B79D70A24}" dt="2026-07-29T22:08:47.277" v="227" actId="1076"/>
          <ac:picMkLst>
            <pc:docMk/>
            <pc:sldMk cId="0" sldId="259"/>
            <ac:picMk id="98" creationId="{6E77F538-D573-0875-3D7C-5A41572E5A4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83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34244927" cy="17363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244927" cy="17363625"/>
            </a:xfrm>
            <a:custGeom>
              <a:avLst/>
              <a:gdLst/>
              <a:ahLst/>
              <a:cxnLst/>
              <a:rect l="l" t="t" r="r" b="b"/>
              <a:pathLst>
                <a:path w="34244927" h="17363625">
                  <a:moveTo>
                    <a:pt x="0" y="0"/>
                  </a:moveTo>
                  <a:lnTo>
                    <a:pt x="34244927" y="0"/>
                  </a:lnTo>
                  <a:lnTo>
                    <a:pt x="34244927" y="17363625"/>
                  </a:lnTo>
                  <a:lnTo>
                    <a:pt x="0" y="17363625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 cap="sq">
              <a:solidFill>
                <a:srgbClr val="000000">
                  <a:alpha val="8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34244927" cy="17373150"/>
            </a:xfrm>
            <a:prstGeom prst="rect">
              <a:avLst/>
            </a:prstGeom>
          </p:spPr>
          <p:txBody>
            <a:bodyPr lIns="24904" tIns="24904" rIns="24904" bIns="24904" rtlCol="0" anchor="ctr"/>
            <a:lstStyle/>
            <a:p>
              <a:pPr algn="ctr">
                <a:lnSpc>
                  <a:spcPts val="34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228905" y="3619500"/>
            <a:ext cx="9830189" cy="2690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143"/>
              </a:lnSpc>
            </a:pPr>
            <a:r>
              <a:rPr lang="en-US" sz="15817">
                <a:solidFill>
                  <a:srgbClr val="000000"/>
                </a:solidFill>
                <a:latin typeface="BakerSignet BT"/>
                <a:ea typeface="BakerSignet BT"/>
                <a:cs typeface="BakerSignet BT"/>
                <a:sym typeface="BakerSignet BT"/>
              </a:rPr>
              <a:t>Intermission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83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4481" y="1026443"/>
            <a:ext cx="16230600" cy="8234114"/>
            <a:chOff x="0" y="-9525"/>
            <a:chExt cx="34244927" cy="17373150"/>
          </a:xfrm>
        </p:grpSpPr>
        <p:sp>
          <p:nvSpPr>
            <p:cNvPr id="3" name="Freeform 3"/>
            <p:cNvSpPr/>
            <p:nvPr/>
          </p:nvSpPr>
          <p:spPr>
            <a:xfrm>
              <a:off x="0" y="-1"/>
              <a:ext cx="34244927" cy="17363626"/>
            </a:xfrm>
            <a:custGeom>
              <a:avLst/>
              <a:gdLst/>
              <a:ahLst/>
              <a:cxnLst/>
              <a:rect l="l" t="t" r="r" b="b"/>
              <a:pathLst>
                <a:path w="34244927" h="17363625">
                  <a:moveTo>
                    <a:pt x="0" y="0"/>
                  </a:moveTo>
                  <a:lnTo>
                    <a:pt x="34244927" y="0"/>
                  </a:lnTo>
                  <a:lnTo>
                    <a:pt x="34244927" y="17363625"/>
                  </a:lnTo>
                  <a:lnTo>
                    <a:pt x="0" y="17363625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 cap="sq">
              <a:solidFill>
                <a:srgbClr val="000000">
                  <a:alpha val="8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34244927" cy="17373150"/>
            </a:xfrm>
            <a:prstGeom prst="rect">
              <a:avLst/>
            </a:prstGeom>
          </p:spPr>
          <p:txBody>
            <a:bodyPr lIns="24904" tIns="24904" rIns="24904" bIns="24904" rtlCol="0" anchor="ctr"/>
            <a:lstStyle/>
            <a:p>
              <a:pPr algn="ctr">
                <a:lnSpc>
                  <a:spcPts val="343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478214" y="4286260"/>
            <a:ext cx="9603135" cy="15430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01"/>
              </a:lnSpc>
            </a:pPr>
            <a:r>
              <a:rPr lang="en-US" sz="9000">
                <a:solidFill>
                  <a:srgbClr val="000000"/>
                </a:solidFill>
                <a:latin typeface="BakerSignet BT"/>
                <a:ea typeface="BakerSignet BT"/>
                <a:cs typeface="BakerSignet BT"/>
                <a:sym typeface="BakerSignet BT"/>
              </a:rPr>
              <a:t>[Insert Sponsor Logos]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15B8240-FC01-97D2-A01C-AC51B8FD442E}"/>
              </a:ext>
            </a:extLst>
          </p:cNvPr>
          <p:cNvSpPr txBox="1"/>
          <p:nvPr/>
        </p:nvSpPr>
        <p:spPr>
          <a:xfrm>
            <a:off x="1812181" y="1333500"/>
            <a:ext cx="14935200" cy="1546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1"/>
              </a:lnSpc>
            </a:pPr>
            <a:r>
              <a:rPr lang="en-US" sz="9000">
                <a:solidFill>
                  <a:srgbClr val="000000"/>
                </a:solidFill>
                <a:latin typeface="BakerSignet BT"/>
                <a:ea typeface="BakerSignet BT"/>
                <a:cs typeface="BakerSignet BT"/>
                <a:sym typeface="BakerSignet BT"/>
              </a:rPr>
              <a:t>Thank you to our event sponsors!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83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229600"/>
            <a:chOff x="0" y="0"/>
            <a:chExt cx="34244927" cy="173636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244927" cy="17363625"/>
            </a:xfrm>
            <a:custGeom>
              <a:avLst/>
              <a:gdLst/>
              <a:ahLst/>
              <a:cxnLst/>
              <a:rect l="l" t="t" r="r" b="b"/>
              <a:pathLst>
                <a:path w="34244927" h="17363625">
                  <a:moveTo>
                    <a:pt x="0" y="0"/>
                  </a:moveTo>
                  <a:lnTo>
                    <a:pt x="34244927" y="0"/>
                  </a:lnTo>
                  <a:lnTo>
                    <a:pt x="34244927" y="17363625"/>
                  </a:lnTo>
                  <a:lnTo>
                    <a:pt x="0" y="17363625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 cap="sq">
              <a:solidFill>
                <a:srgbClr val="000000">
                  <a:alpha val="8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34244927" cy="17373150"/>
            </a:xfrm>
            <a:prstGeom prst="rect">
              <a:avLst/>
            </a:prstGeom>
          </p:spPr>
          <p:txBody>
            <a:bodyPr lIns="24904" tIns="24904" rIns="24904" bIns="24904" rtlCol="0" anchor="ctr"/>
            <a:lstStyle/>
            <a:p>
              <a:pPr algn="ctr">
                <a:lnSpc>
                  <a:spcPts val="34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76400" y="1333500"/>
            <a:ext cx="14935200" cy="1546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1"/>
              </a:lnSpc>
            </a:pPr>
            <a:r>
              <a:rPr lang="en-US" sz="9000">
                <a:solidFill>
                  <a:srgbClr val="000000"/>
                </a:solidFill>
                <a:latin typeface="BakerSignet BT"/>
                <a:ea typeface="BakerSignet BT"/>
                <a:cs typeface="BakerSignet BT"/>
                <a:sym typeface="BakerSignet BT"/>
              </a:rPr>
              <a:t>Thank you to our event sponsors!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83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9200" y="114300"/>
            <a:ext cx="29123078" cy="9153202"/>
            <a:chOff x="-27201827" y="-9525"/>
            <a:chExt cx="61446754" cy="19312333"/>
          </a:xfrm>
        </p:grpSpPr>
        <p:sp>
          <p:nvSpPr>
            <p:cNvPr id="3" name="Freeform 3"/>
            <p:cNvSpPr/>
            <p:nvPr/>
          </p:nvSpPr>
          <p:spPr>
            <a:xfrm>
              <a:off x="-27201827" y="1939183"/>
              <a:ext cx="34244927" cy="17363625"/>
            </a:xfrm>
            <a:custGeom>
              <a:avLst/>
              <a:gdLst/>
              <a:ahLst/>
              <a:cxnLst/>
              <a:rect l="l" t="t" r="r" b="b"/>
              <a:pathLst>
                <a:path w="34244927" h="17363625">
                  <a:moveTo>
                    <a:pt x="0" y="0"/>
                  </a:moveTo>
                  <a:lnTo>
                    <a:pt x="34244927" y="0"/>
                  </a:lnTo>
                  <a:lnTo>
                    <a:pt x="34244927" y="17363625"/>
                  </a:lnTo>
                  <a:lnTo>
                    <a:pt x="0" y="17363625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 w="95250" cap="sq">
              <a:solidFill>
                <a:srgbClr val="000000">
                  <a:alpha val="89804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9525"/>
              <a:ext cx="34244927" cy="17373150"/>
            </a:xfrm>
            <a:prstGeom prst="rect">
              <a:avLst/>
            </a:prstGeom>
          </p:spPr>
          <p:txBody>
            <a:bodyPr lIns="24904" tIns="24904" rIns="24904" bIns="24904" rtlCol="0" anchor="ctr"/>
            <a:lstStyle/>
            <a:p>
              <a:pPr algn="ctr">
                <a:lnSpc>
                  <a:spcPts val="343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589578" y="6615908"/>
            <a:ext cx="435179" cy="276932"/>
            <a:chOff x="21527690" y="62590184"/>
            <a:chExt cx="413576" cy="258521"/>
          </a:xfrm>
        </p:grpSpPr>
        <p:sp>
          <p:nvSpPr>
            <p:cNvPr id="42" name="Freeform 42"/>
            <p:cNvSpPr/>
            <p:nvPr/>
          </p:nvSpPr>
          <p:spPr>
            <a:xfrm>
              <a:off x="3" y="0"/>
              <a:ext cx="413572" cy="258522"/>
            </a:xfrm>
            <a:custGeom>
              <a:avLst/>
              <a:gdLst/>
              <a:ahLst/>
              <a:cxnLst/>
              <a:rect l="l" t="t" r="r" b="b"/>
              <a:pathLst>
                <a:path w="413572" h="258522">
                  <a:moveTo>
                    <a:pt x="244424" y="33870"/>
                  </a:moveTo>
                  <a:cubicBezTo>
                    <a:pt x="269876" y="6312"/>
                    <a:pt x="302629" y="-1055"/>
                    <a:pt x="339141" y="1221"/>
                  </a:cubicBezTo>
                  <a:cubicBezTo>
                    <a:pt x="379997" y="3825"/>
                    <a:pt x="411747" y="32605"/>
                    <a:pt x="412802" y="73557"/>
                  </a:cubicBezTo>
                  <a:cubicBezTo>
                    <a:pt x="414287" y="130075"/>
                    <a:pt x="413120" y="186704"/>
                    <a:pt x="413386" y="243271"/>
                  </a:cubicBezTo>
                  <a:cubicBezTo>
                    <a:pt x="413436" y="254117"/>
                    <a:pt x="408624" y="258458"/>
                    <a:pt x="398196" y="258346"/>
                  </a:cubicBezTo>
                  <a:cubicBezTo>
                    <a:pt x="376505" y="258191"/>
                    <a:pt x="354852" y="257974"/>
                    <a:pt x="333160" y="258458"/>
                  </a:cubicBezTo>
                  <a:cubicBezTo>
                    <a:pt x="319672" y="258774"/>
                    <a:pt x="315380" y="252213"/>
                    <a:pt x="315482" y="239612"/>
                  </a:cubicBezTo>
                  <a:cubicBezTo>
                    <a:pt x="315749" y="196917"/>
                    <a:pt x="315544" y="154204"/>
                    <a:pt x="315329" y="111459"/>
                  </a:cubicBezTo>
                  <a:cubicBezTo>
                    <a:pt x="315277" y="98058"/>
                    <a:pt x="311938" y="86257"/>
                    <a:pt x="297968" y="80707"/>
                  </a:cubicBezTo>
                  <a:cubicBezTo>
                    <a:pt x="280188" y="73626"/>
                    <a:pt x="261036" y="82884"/>
                    <a:pt x="258496" y="102666"/>
                  </a:cubicBezTo>
                  <a:cubicBezTo>
                    <a:pt x="255373" y="127650"/>
                    <a:pt x="255537" y="153001"/>
                    <a:pt x="254952" y="178183"/>
                  </a:cubicBezTo>
                  <a:cubicBezTo>
                    <a:pt x="254419" y="199236"/>
                    <a:pt x="254419" y="220358"/>
                    <a:pt x="254952" y="241367"/>
                  </a:cubicBezTo>
                  <a:cubicBezTo>
                    <a:pt x="255219" y="253850"/>
                    <a:pt x="249822" y="258662"/>
                    <a:pt x="237695" y="258458"/>
                  </a:cubicBezTo>
                  <a:cubicBezTo>
                    <a:pt x="217273" y="258092"/>
                    <a:pt x="196799" y="257924"/>
                    <a:pt x="176315" y="258507"/>
                  </a:cubicBezTo>
                  <a:cubicBezTo>
                    <a:pt x="162611" y="258879"/>
                    <a:pt x="158954" y="252312"/>
                    <a:pt x="158902" y="239724"/>
                  </a:cubicBezTo>
                  <a:cubicBezTo>
                    <a:pt x="158636" y="196434"/>
                    <a:pt x="158382" y="153100"/>
                    <a:pt x="156478" y="109921"/>
                  </a:cubicBezTo>
                  <a:cubicBezTo>
                    <a:pt x="155461" y="88062"/>
                    <a:pt x="145835" y="79176"/>
                    <a:pt x="128957" y="78704"/>
                  </a:cubicBezTo>
                  <a:cubicBezTo>
                    <a:pt x="111443" y="78221"/>
                    <a:pt x="100064" y="87591"/>
                    <a:pt x="98794" y="109704"/>
                  </a:cubicBezTo>
                  <a:cubicBezTo>
                    <a:pt x="96469" y="151091"/>
                    <a:pt x="96571" y="192570"/>
                    <a:pt x="95886" y="234062"/>
                  </a:cubicBezTo>
                  <a:cubicBezTo>
                    <a:pt x="95517" y="257825"/>
                    <a:pt x="95353" y="258296"/>
                    <a:pt x="71641" y="258396"/>
                  </a:cubicBezTo>
                  <a:cubicBezTo>
                    <a:pt x="53545" y="258458"/>
                    <a:pt x="35510" y="258092"/>
                    <a:pt x="17463" y="258458"/>
                  </a:cubicBezTo>
                  <a:cubicBezTo>
                    <a:pt x="5551" y="258724"/>
                    <a:pt x="-51" y="254334"/>
                    <a:pt x="1" y="241634"/>
                  </a:cubicBezTo>
                  <a:cubicBezTo>
                    <a:pt x="318" y="168807"/>
                    <a:pt x="267" y="95999"/>
                    <a:pt x="1" y="23191"/>
                  </a:cubicBezTo>
                  <a:cubicBezTo>
                    <a:pt x="-51" y="10808"/>
                    <a:pt x="4865" y="5729"/>
                    <a:pt x="17094" y="5983"/>
                  </a:cubicBezTo>
                  <a:cubicBezTo>
                    <a:pt x="33922" y="6417"/>
                    <a:pt x="50852" y="6833"/>
                    <a:pt x="67627" y="5828"/>
                  </a:cubicBezTo>
                  <a:cubicBezTo>
                    <a:pt x="85192" y="4774"/>
                    <a:pt x="98057" y="7633"/>
                    <a:pt x="95302" y="31179"/>
                  </a:cubicBezTo>
                  <a:cubicBezTo>
                    <a:pt x="146317" y="-8670"/>
                    <a:pt x="195212" y="-13005"/>
                    <a:pt x="244424" y="3387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5276958" y="6524133"/>
            <a:ext cx="276932" cy="369243"/>
            <a:chOff x="21225335" y="62502114"/>
            <a:chExt cx="263716" cy="346761"/>
          </a:xfrm>
        </p:grpSpPr>
        <p:sp>
          <p:nvSpPr>
            <p:cNvPr id="49" name="Freeform 49"/>
            <p:cNvSpPr/>
            <p:nvPr/>
          </p:nvSpPr>
          <p:spPr>
            <a:xfrm>
              <a:off x="-3" y="-4"/>
              <a:ext cx="263713" cy="346764"/>
            </a:xfrm>
            <a:custGeom>
              <a:avLst/>
              <a:gdLst/>
              <a:ahLst/>
              <a:cxnLst/>
              <a:rect l="l" t="t" r="r" b="b"/>
              <a:pathLst>
                <a:path w="263713" h="346764">
                  <a:moveTo>
                    <a:pt x="98425" y="118390"/>
                  </a:moveTo>
                  <a:cubicBezTo>
                    <a:pt x="124041" y="95260"/>
                    <a:pt x="149656" y="88178"/>
                    <a:pt x="178703" y="89015"/>
                  </a:cubicBezTo>
                  <a:cubicBezTo>
                    <a:pt x="229236" y="90398"/>
                    <a:pt x="261786" y="120027"/>
                    <a:pt x="263056" y="170778"/>
                  </a:cubicBezTo>
                  <a:cubicBezTo>
                    <a:pt x="264428" y="223116"/>
                    <a:pt x="263156" y="275503"/>
                    <a:pt x="263577" y="327891"/>
                  </a:cubicBezTo>
                  <a:cubicBezTo>
                    <a:pt x="263741" y="342128"/>
                    <a:pt x="257543" y="347040"/>
                    <a:pt x="244006" y="346674"/>
                  </a:cubicBezTo>
                  <a:cubicBezTo>
                    <a:pt x="224105" y="346141"/>
                    <a:pt x="204203" y="346035"/>
                    <a:pt x="184366" y="346724"/>
                  </a:cubicBezTo>
                  <a:cubicBezTo>
                    <a:pt x="170612" y="347139"/>
                    <a:pt x="165049" y="342228"/>
                    <a:pt x="165316" y="327891"/>
                  </a:cubicBezTo>
                  <a:cubicBezTo>
                    <a:pt x="166003" y="289989"/>
                    <a:pt x="165583" y="252056"/>
                    <a:pt x="165418" y="214174"/>
                  </a:cubicBezTo>
                  <a:cubicBezTo>
                    <a:pt x="165418" y="206974"/>
                    <a:pt x="165049" y="199669"/>
                    <a:pt x="163880" y="192637"/>
                  </a:cubicBezTo>
                  <a:cubicBezTo>
                    <a:pt x="161556" y="178083"/>
                    <a:pt x="154152" y="167869"/>
                    <a:pt x="138228" y="167069"/>
                  </a:cubicBezTo>
                  <a:cubicBezTo>
                    <a:pt x="122238" y="166282"/>
                    <a:pt x="109220" y="172415"/>
                    <a:pt x="103772" y="187874"/>
                  </a:cubicBezTo>
                  <a:cubicBezTo>
                    <a:pt x="100280" y="197864"/>
                    <a:pt x="98908" y="208977"/>
                    <a:pt x="98692" y="219674"/>
                  </a:cubicBezTo>
                  <a:cubicBezTo>
                    <a:pt x="98108" y="255182"/>
                    <a:pt x="98007" y="290690"/>
                    <a:pt x="98692" y="326185"/>
                  </a:cubicBezTo>
                  <a:cubicBezTo>
                    <a:pt x="98959" y="340473"/>
                    <a:pt x="94666" y="347356"/>
                    <a:pt x="79273" y="346724"/>
                  </a:cubicBezTo>
                  <a:cubicBezTo>
                    <a:pt x="58853" y="345936"/>
                    <a:pt x="38367" y="346302"/>
                    <a:pt x="17894" y="346624"/>
                  </a:cubicBezTo>
                  <a:cubicBezTo>
                    <a:pt x="6084" y="346773"/>
                    <a:pt x="0" y="342445"/>
                    <a:pt x="0" y="329844"/>
                  </a:cubicBezTo>
                  <a:cubicBezTo>
                    <a:pt x="165" y="225708"/>
                    <a:pt x="165" y="121615"/>
                    <a:pt x="0" y="17472"/>
                  </a:cubicBezTo>
                  <a:cubicBezTo>
                    <a:pt x="-51" y="5361"/>
                    <a:pt x="4978" y="-89"/>
                    <a:pt x="17260" y="115"/>
                  </a:cubicBezTo>
                  <a:cubicBezTo>
                    <a:pt x="38316" y="432"/>
                    <a:pt x="59423" y="549"/>
                    <a:pt x="80493" y="10"/>
                  </a:cubicBezTo>
                  <a:cubicBezTo>
                    <a:pt x="93460" y="-257"/>
                    <a:pt x="98856" y="4723"/>
                    <a:pt x="98641" y="18061"/>
                  </a:cubicBezTo>
                  <a:cubicBezTo>
                    <a:pt x="98056" y="49811"/>
                    <a:pt x="98425" y="81561"/>
                    <a:pt x="98425" y="11839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4963967" y="6524133"/>
            <a:ext cx="276932" cy="369243"/>
            <a:chOff x="20925123" y="62502258"/>
            <a:chExt cx="261328" cy="346481"/>
          </a:xfrm>
        </p:grpSpPr>
        <p:sp>
          <p:nvSpPr>
            <p:cNvPr id="51" name="Freeform 51"/>
            <p:cNvSpPr/>
            <p:nvPr/>
          </p:nvSpPr>
          <p:spPr>
            <a:xfrm>
              <a:off x="6" y="-4"/>
              <a:ext cx="261315" cy="346490"/>
            </a:xfrm>
            <a:custGeom>
              <a:avLst/>
              <a:gdLst/>
              <a:ahLst/>
              <a:cxnLst/>
              <a:rect l="l" t="t" r="r" b="b"/>
              <a:pathLst>
                <a:path w="261315" h="346490">
                  <a:moveTo>
                    <a:pt x="99163" y="119183"/>
                  </a:moveTo>
                  <a:cubicBezTo>
                    <a:pt x="124879" y="90930"/>
                    <a:pt x="154725" y="87637"/>
                    <a:pt x="186107" y="89392"/>
                  </a:cubicBezTo>
                  <a:cubicBezTo>
                    <a:pt x="228067" y="91718"/>
                    <a:pt x="260083" y="122879"/>
                    <a:pt x="260821" y="164954"/>
                  </a:cubicBezTo>
                  <a:cubicBezTo>
                    <a:pt x="261824" y="219666"/>
                    <a:pt x="260922" y="274392"/>
                    <a:pt x="261303" y="329105"/>
                  </a:cubicBezTo>
                  <a:cubicBezTo>
                    <a:pt x="261404" y="341371"/>
                    <a:pt x="256592" y="346567"/>
                    <a:pt x="244311" y="346350"/>
                  </a:cubicBezTo>
                  <a:cubicBezTo>
                    <a:pt x="223889" y="345984"/>
                    <a:pt x="203403" y="345879"/>
                    <a:pt x="182983" y="346400"/>
                  </a:cubicBezTo>
                  <a:cubicBezTo>
                    <a:pt x="169432" y="346772"/>
                    <a:pt x="165254" y="340534"/>
                    <a:pt x="165418" y="327784"/>
                  </a:cubicBezTo>
                  <a:cubicBezTo>
                    <a:pt x="165888" y="293541"/>
                    <a:pt x="165736" y="259255"/>
                    <a:pt x="165418" y="224962"/>
                  </a:cubicBezTo>
                  <a:cubicBezTo>
                    <a:pt x="165354" y="214805"/>
                    <a:pt x="164148" y="204641"/>
                    <a:pt x="163030" y="194484"/>
                  </a:cubicBezTo>
                  <a:cubicBezTo>
                    <a:pt x="161494" y="179929"/>
                    <a:pt x="154992" y="169034"/>
                    <a:pt x="139320" y="166963"/>
                  </a:cubicBezTo>
                  <a:cubicBezTo>
                    <a:pt x="122340" y="164743"/>
                    <a:pt x="109474" y="172091"/>
                    <a:pt x="103023" y="187551"/>
                  </a:cubicBezTo>
                  <a:cubicBezTo>
                    <a:pt x="99479" y="196121"/>
                    <a:pt x="98261" y="206179"/>
                    <a:pt x="98158" y="215654"/>
                  </a:cubicBezTo>
                  <a:cubicBezTo>
                    <a:pt x="97575" y="252905"/>
                    <a:pt x="97473" y="290205"/>
                    <a:pt x="98109" y="327468"/>
                  </a:cubicBezTo>
                  <a:cubicBezTo>
                    <a:pt x="98312" y="341538"/>
                    <a:pt x="93080" y="346933"/>
                    <a:pt x="79108" y="346462"/>
                  </a:cubicBezTo>
                  <a:cubicBezTo>
                    <a:pt x="58674" y="345767"/>
                    <a:pt x="38202" y="346034"/>
                    <a:pt x="17780" y="346350"/>
                  </a:cubicBezTo>
                  <a:cubicBezTo>
                    <a:pt x="6135" y="346567"/>
                    <a:pt x="-64" y="342958"/>
                    <a:pt x="0" y="329954"/>
                  </a:cubicBezTo>
                  <a:cubicBezTo>
                    <a:pt x="254" y="225334"/>
                    <a:pt x="203" y="120708"/>
                    <a:pt x="51" y="16101"/>
                  </a:cubicBezTo>
                  <a:cubicBezTo>
                    <a:pt x="0" y="4455"/>
                    <a:pt x="4966" y="-91"/>
                    <a:pt x="16295" y="58"/>
                  </a:cubicBezTo>
                  <a:cubicBezTo>
                    <a:pt x="37936" y="387"/>
                    <a:pt x="59576" y="492"/>
                    <a:pt x="81217" y="9"/>
                  </a:cubicBezTo>
                  <a:cubicBezTo>
                    <a:pt x="93765" y="-246"/>
                    <a:pt x="98210" y="5354"/>
                    <a:pt x="97994" y="17471"/>
                  </a:cubicBezTo>
                  <a:cubicBezTo>
                    <a:pt x="97575" y="43888"/>
                    <a:pt x="97842" y="70342"/>
                    <a:pt x="97943" y="96796"/>
                  </a:cubicBezTo>
                  <a:cubicBezTo>
                    <a:pt x="97943" y="102564"/>
                    <a:pt x="98527" y="108275"/>
                    <a:pt x="99163" y="119183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6059910" y="6625510"/>
            <a:ext cx="105498" cy="263745"/>
            <a:chOff x="21979695" y="62596034"/>
            <a:chExt cx="97917" cy="252603"/>
          </a:xfrm>
        </p:grpSpPr>
        <p:sp>
          <p:nvSpPr>
            <p:cNvPr id="75" name="Freeform 75"/>
            <p:cNvSpPr/>
            <p:nvPr/>
          </p:nvSpPr>
          <p:spPr>
            <a:xfrm>
              <a:off x="-3" y="-1"/>
              <a:ext cx="97925" cy="252595"/>
            </a:xfrm>
            <a:custGeom>
              <a:avLst/>
              <a:gdLst/>
              <a:ahLst/>
              <a:cxnLst/>
              <a:rect l="l" t="t" r="r" b="b"/>
              <a:pathLst>
                <a:path w="97925" h="252595">
                  <a:moveTo>
                    <a:pt x="288" y="125900"/>
                  </a:moveTo>
                  <a:cubicBezTo>
                    <a:pt x="288" y="91043"/>
                    <a:pt x="872" y="56168"/>
                    <a:pt x="21" y="21342"/>
                  </a:cubicBezTo>
                  <a:cubicBezTo>
                    <a:pt x="-348" y="6050"/>
                    <a:pt x="4148" y="-784"/>
                    <a:pt x="20341" y="72"/>
                  </a:cubicBezTo>
                  <a:cubicBezTo>
                    <a:pt x="40140" y="1070"/>
                    <a:pt x="60028" y="655"/>
                    <a:pt x="79878" y="233"/>
                  </a:cubicBezTo>
                  <a:cubicBezTo>
                    <a:pt x="93048" y="-83"/>
                    <a:pt x="97976" y="5833"/>
                    <a:pt x="97925" y="18700"/>
                  </a:cubicBezTo>
                  <a:cubicBezTo>
                    <a:pt x="97658" y="90776"/>
                    <a:pt x="97710" y="162896"/>
                    <a:pt x="97862" y="235022"/>
                  </a:cubicBezTo>
                  <a:cubicBezTo>
                    <a:pt x="97925" y="247033"/>
                    <a:pt x="93048" y="252645"/>
                    <a:pt x="80717" y="252484"/>
                  </a:cubicBezTo>
                  <a:cubicBezTo>
                    <a:pt x="59710" y="252162"/>
                    <a:pt x="38654" y="252013"/>
                    <a:pt x="17597" y="252583"/>
                  </a:cubicBezTo>
                  <a:cubicBezTo>
                    <a:pt x="4097" y="252900"/>
                    <a:pt x="-81" y="246934"/>
                    <a:pt x="134" y="234067"/>
                  </a:cubicBezTo>
                  <a:cubicBezTo>
                    <a:pt x="655" y="198038"/>
                    <a:pt x="288" y="161947"/>
                    <a:pt x="288" y="12590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6334410" y="6493308"/>
            <a:ext cx="41210" cy="1463784"/>
            <a:chOff x="22247550" y="62469771"/>
            <a:chExt cx="14757" cy="1406208"/>
          </a:xfrm>
        </p:grpSpPr>
        <p:sp>
          <p:nvSpPr>
            <p:cNvPr id="77" name="Freeform 77"/>
            <p:cNvSpPr/>
            <p:nvPr/>
          </p:nvSpPr>
          <p:spPr>
            <a:xfrm>
              <a:off x="5" y="4"/>
              <a:ext cx="14761" cy="1406209"/>
            </a:xfrm>
            <a:custGeom>
              <a:avLst/>
              <a:gdLst/>
              <a:ahLst/>
              <a:cxnLst/>
              <a:rect l="l" t="t" r="r" b="b"/>
              <a:pathLst>
                <a:path w="14761" h="1406209">
                  <a:moveTo>
                    <a:pt x="9550" y="0"/>
                  </a:moveTo>
                  <a:cubicBezTo>
                    <a:pt x="11189" y="3491"/>
                    <a:pt x="13678" y="6821"/>
                    <a:pt x="14199" y="10480"/>
                  </a:cubicBezTo>
                  <a:cubicBezTo>
                    <a:pt x="15051" y="16346"/>
                    <a:pt x="14682" y="22429"/>
                    <a:pt x="14682" y="28463"/>
                  </a:cubicBezTo>
                  <a:cubicBezTo>
                    <a:pt x="14733" y="478625"/>
                    <a:pt x="14733" y="928842"/>
                    <a:pt x="14682" y="1379004"/>
                  </a:cubicBezTo>
                  <a:cubicBezTo>
                    <a:pt x="14682" y="1385621"/>
                    <a:pt x="14885" y="1392343"/>
                    <a:pt x="13779" y="1398792"/>
                  </a:cubicBezTo>
                  <a:cubicBezTo>
                    <a:pt x="13297" y="1401545"/>
                    <a:pt x="9704" y="1403722"/>
                    <a:pt x="7532" y="1406209"/>
                  </a:cubicBezTo>
                  <a:cubicBezTo>
                    <a:pt x="5257" y="1403871"/>
                    <a:pt x="1664" y="1401868"/>
                    <a:pt x="978" y="1399158"/>
                  </a:cubicBezTo>
                  <a:cubicBezTo>
                    <a:pt x="-242" y="1393980"/>
                    <a:pt x="25" y="1388430"/>
                    <a:pt x="25" y="1382967"/>
                  </a:cubicBezTo>
                  <a:cubicBezTo>
                    <a:pt x="25" y="929791"/>
                    <a:pt x="-38" y="476622"/>
                    <a:pt x="127" y="23434"/>
                  </a:cubicBezTo>
                  <a:cubicBezTo>
                    <a:pt x="127" y="15658"/>
                    <a:pt x="1930" y="7937"/>
                    <a:pt x="2884" y="155"/>
                  </a:cubicBezTo>
                  <a:cubicBezTo>
                    <a:pt x="5105" y="105"/>
                    <a:pt x="7328" y="49"/>
                    <a:pt x="9550" y="0"/>
                  </a:cubicBezTo>
                  <a:close/>
                </a:path>
              </a:pathLst>
            </a:custGeom>
            <a:solidFill>
              <a:srgbClr val="000000"/>
            </a:solidFill>
            <a:ln w="571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6053440" y="6521702"/>
            <a:ext cx="118685" cy="79123"/>
            <a:chOff x="21975913" y="62498863"/>
            <a:chExt cx="105766" cy="69215"/>
          </a:xfrm>
        </p:grpSpPr>
        <p:sp>
          <p:nvSpPr>
            <p:cNvPr id="79" name="Freeform 79"/>
            <p:cNvSpPr/>
            <p:nvPr/>
          </p:nvSpPr>
          <p:spPr>
            <a:xfrm>
              <a:off x="2" y="-4"/>
              <a:ext cx="105767" cy="69212"/>
            </a:xfrm>
            <a:custGeom>
              <a:avLst/>
              <a:gdLst/>
              <a:ahLst/>
              <a:cxnLst/>
              <a:rect l="l" t="t" r="r" b="b"/>
              <a:pathLst>
                <a:path w="105767" h="69212">
                  <a:moveTo>
                    <a:pt x="51892" y="68938"/>
                  </a:moveTo>
                  <a:cubicBezTo>
                    <a:pt x="41098" y="68938"/>
                    <a:pt x="30301" y="68299"/>
                    <a:pt x="19570" y="69087"/>
                  </a:cubicBezTo>
                  <a:cubicBezTo>
                    <a:pt x="2844" y="70358"/>
                    <a:pt x="-1131" y="61899"/>
                    <a:pt x="254" y="47246"/>
                  </a:cubicBezTo>
                  <a:cubicBezTo>
                    <a:pt x="2743" y="20407"/>
                    <a:pt x="27610" y="-1551"/>
                    <a:pt x="54381" y="86"/>
                  </a:cubicBezTo>
                  <a:cubicBezTo>
                    <a:pt x="82639" y="1779"/>
                    <a:pt x="105982" y="25970"/>
                    <a:pt x="105765" y="52747"/>
                  </a:cubicBezTo>
                  <a:cubicBezTo>
                    <a:pt x="105664" y="63909"/>
                    <a:pt x="101105" y="69304"/>
                    <a:pt x="89623" y="68987"/>
                  </a:cubicBezTo>
                  <a:cubicBezTo>
                    <a:pt x="77038" y="68622"/>
                    <a:pt x="64490" y="68888"/>
                    <a:pt x="51892" y="6893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6" name="TextBox 5">
            <a:extLst>
              <a:ext uri="{FF2B5EF4-FFF2-40B4-BE49-F238E27FC236}">
                <a16:creationId xmlns:a16="http://schemas.microsoft.com/office/drawing/2014/main" id="{48EBA5B9-C61C-7175-EA77-38AF54AA03FD}"/>
              </a:ext>
            </a:extLst>
          </p:cNvPr>
          <p:cNvSpPr txBox="1"/>
          <p:nvPr/>
        </p:nvSpPr>
        <p:spPr>
          <a:xfrm>
            <a:off x="1866900" y="1409700"/>
            <a:ext cx="14935200" cy="1546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1"/>
              </a:lnSpc>
            </a:pPr>
            <a:r>
              <a:rPr lang="en-US" sz="9000">
                <a:solidFill>
                  <a:srgbClr val="000000"/>
                </a:solidFill>
                <a:latin typeface="BakerSignet BT"/>
                <a:ea typeface="BakerSignet BT"/>
                <a:cs typeface="BakerSignet BT"/>
                <a:sym typeface="BakerSignet BT"/>
              </a:rPr>
              <a:t>Thank you to our event sponsors!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6E77F538-D573-0875-3D7C-5A41572E5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176" y="3173164"/>
            <a:ext cx="8515648" cy="52133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27</Words>
  <Application>Microsoft Macintosh PowerPoint</Application>
  <PresentationFormat>Custom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BakerSignet BT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Templates</dc:title>
  <cp:lastModifiedBy>Maddy Braybrooke</cp:lastModifiedBy>
  <cp:revision>1</cp:revision>
  <dcterms:created xsi:type="dcterms:W3CDTF">2006-08-16T00:00:00Z</dcterms:created>
  <dcterms:modified xsi:type="dcterms:W3CDTF">2026-07-29T22:08:49Z</dcterms:modified>
  <dc:identifier>DAHQyQUiOaM</dc:identifier>
</cp:coreProperties>
</file>