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F20"/>
    <a:srgbClr val="553513"/>
    <a:srgbClr val="221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42" y="18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6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4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9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3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5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6B39080A-BF7D-4D9B-ADE3-DD0B500F3296@web-pas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600613"/>
            <a:ext cx="3882029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7200"/>
          </a:p>
        </p:txBody>
      </p:sp>
      <p:pic>
        <p:nvPicPr>
          <p:cNvPr id="6" name="D1C1C992-56A1-42D4-B13F-B31159B5E173" descr="cid:6B39080A-BF7D-4D9B-ADE3-DD0B500F3296@web-pass.com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3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44948" y="1565339"/>
            <a:ext cx="1847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600" dirty="0">
              <a:solidFill>
                <a:srgbClr val="231F20"/>
              </a:solidFill>
              <a:latin typeface="Tungsten Medium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54832" y="1893285"/>
            <a:ext cx="78743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Tungsten Medium" pitchFamily="50" charset="0"/>
              </a:rPr>
              <a:t>Thank You To Our Event Sponsor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3BDA8B-127C-49D6-B0C9-3624DF697FF7}"/>
              </a:ext>
            </a:extLst>
          </p:cNvPr>
          <p:cNvSpPr txBox="1"/>
          <p:nvPr/>
        </p:nvSpPr>
        <p:spPr>
          <a:xfrm>
            <a:off x="9201340" y="6257835"/>
            <a:ext cx="60810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Tungsten Medium" pitchFamily="50" charset="0"/>
              </a:rPr>
              <a:t>[Insert Sponsor Logo(s)]</a:t>
            </a:r>
          </a:p>
        </p:txBody>
      </p:sp>
    </p:spTree>
    <p:extLst>
      <p:ext uri="{BB962C8B-B14F-4D97-AF65-F5344CB8AC3E}">
        <p14:creationId xmlns:p14="http://schemas.microsoft.com/office/powerpoint/2010/main" val="1263232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Tungsten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Ehde</dc:creator>
  <cp:lastModifiedBy>Johan Ehde</cp:lastModifiedBy>
  <cp:revision>14</cp:revision>
  <dcterms:created xsi:type="dcterms:W3CDTF">2016-03-18T19:56:48Z</dcterms:created>
  <dcterms:modified xsi:type="dcterms:W3CDTF">2018-06-05T18:37:12Z</dcterms:modified>
</cp:coreProperties>
</file>